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64" r:id="rId4"/>
    <p:sldId id="258" r:id="rId5"/>
    <p:sldId id="257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EA17-78B2-4B9C-B384-625D2FD0BD84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542AA-3651-42B8-9F12-A2D402AB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42AA-3651-42B8-9F12-A2D402AB43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B62AE9-A0D9-45C4-B823-AE1C97B3F079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и моя семья».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5214950"/>
            <a:ext cx="2857520" cy="135732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подготовил: воспитатель логопедической подготовительной к школе группы Власенко Т. 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velvet.by/files/userfiles/15118/1.mar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550072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6866" name="Picture 2" descr="Информация для родите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6429420" cy="489411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удрые мотиваторы / Мотиваторы / Прикольные статусы, афоризмы, мотива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6929486" cy="492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973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формировании патриотического воспитания у детей подготовительной группы, немаловажным является воспитание любви и уважения к семье.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G:\ФОТО Власенко\P1311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3071834" cy="2643206"/>
          </a:xfrm>
          <a:prstGeom prst="rect">
            <a:avLst/>
          </a:prstGeom>
          <a:noFill/>
        </p:spPr>
      </p:pic>
      <p:pic>
        <p:nvPicPr>
          <p:cNvPr id="35843" name="Picture 3" descr="G:\ФОТО Власенко\P102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500570"/>
            <a:ext cx="3048021" cy="2214578"/>
          </a:xfrm>
          <a:prstGeom prst="rect">
            <a:avLst/>
          </a:prstGeom>
          <a:noFill/>
        </p:spPr>
      </p:pic>
      <p:pic>
        <p:nvPicPr>
          <p:cNvPr id="35844" name="Picture 4" descr="G:\ФОТО Власенко\P102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214554"/>
            <a:ext cx="241101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Оформление фотоальбома – процесс увлекательный и завораживающий, ведь он о самых близких людях.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G:\ФОТО Власенко\P102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958" y="1785926"/>
            <a:ext cx="700497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Рисунки на тему: «Моя семья»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G:\ФОТО Власенко\P102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554" y="1428736"/>
            <a:ext cx="7072412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«Я и моя любимая мамочка»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G:\ФОТО Власенко\P102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7072362" cy="5018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Совместные праздники и развлечения – это всегда сближает.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G:\ФОТО Власенко\P131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707236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Изготовление  генеалогического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древа – у каждого индивидуально.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G:\ФОТО Власенко\P102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1571612"/>
            <a:ext cx="7072363" cy="4947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как итог – это семейный герб, который расскажет о семье всё.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G:\ФОТО Власенко\P102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7143800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100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«Я и моя семья».</vt:lpstr>
      <vt:lpstr>Слайд 2</vt:lpstr>
      <vt:lpstr>В формировании патриотического воспитания у детей подготовительной группы, немаловажным является воспитание любви и уважения к семье. </vt:lpstr>
      <vt:lpstr>Оформление фотоальбома – процесс увлекательный и завораживающий, ведь он о самых близких людях.</vt:lpstr>
      <vt:lpstr>Рисунки на тему: «Моя семья»</vt:lpstr>
      <vt:lpstr>И «Я и моя любимая мамочка»</vt:lpstr>
      <vt:lpstr>Совместные праздники и развлечения – это всегда сближает.</vt:lpstr>
      <vt:lpstr>Изготовление  генеалогического древа – у каждого индивидуально.</vt:lpstr>
      <vt:lpstr>И как итог – это семейный герб, который расскажет о семье всё.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«Я и моя семья».</dc:title>
  <dc:creator>1</dc:creator>
  <cp:lastModifiedBy>kat'ko</cp:lastModifiedBy>
  <cp:revision>10</cp:revision>
  <dcterms:created xsi:type="dcterms:W3CDTF">2014-12-16T16:58:46Z</dcterms:created>
  <dcterms:modified xsi:type="dcterms:W3CDTF">2008-12-31T21:47:11Z</dcterms:modified>
</cp:coreProperties>
</file>